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7" r:id="rId1"/>
  </p:sldMasterIdLst>
  <p:sldIdLst>
    <p:sldId id="256" r:id="rId2"/>
    <p:sldId id="258" r:id="rId3"/>
    <p:sldId id="259" r:id="rId4"/>
    <p:sldId id="257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20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B7075-5EAB-084E-B7A5-24BD36763A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B7075-5EAB-084E-B7A5-24BD36763A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236-88AE-014D-A242-59869067B7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B7075-5EAB-084E-B7A5-24BD36763A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236-88AE-014D-A242-59869067B7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B7075-5EAB-084E-B7A5-24BD36763A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236-88AE-014D-A242-59869067B7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B7075-5EAB-084E-B7A5-24BD36763A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236-88AE-014D-A242-59869067B7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B7075-5EAB-084E-B7A5-24BD36763A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236-88AE-014D-A242-59869067B7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B7075-5EAB-084E-B7A5-24BD36763A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236-88AE-014D-A242-59869067B79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B7075-5EAB-084E-B7A5-24BD36763A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236-88AE-014D-A242-59869067B7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B7075-5EAB-084E-B7A5-24BD36763A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236-88AE-014D-A242-59869067B7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B7075-5EAB-084E-B7A5-24BD36763A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236-88AE-014D-A242-59869067B79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B7075-5EAB-084E-B7A5-24BD36763A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1236-88AE-014D-A242-59869067B7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CCFB7075-5EAB-084E-B7A5-24BD36763A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EAD91236-88AE-014D-A242-59869067B7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962400"/>
            <a:ext cx="7543800" cy="152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Dust Tracks</a:t>
            </a:r>
            <a:br>
              <a:rPr lang="en-US" dirty="0" smtClean="0"/>
            </a:br>
            <a:r>
              <a:rPr lang="en-US" dirty="0" smtClean="0"/>
              <a:t> on a Road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4200" y="5486400"/>
            <a:ext cx="6858000" cy="990600"/>
          </a:xfrm>
        </p:spPr>
        <p:txBody>
          <a:bodyPr/>
          <a:lstStyle/>
          <a:p>
            <a:r>
              <a:rPr lang="en-US" dirty="0" err="1" smtClean="0"/>
              <a:t>Zora</a:t>
            </a:r>
            <a:r>
              <a:rPr lang="en-US" dirty="0" smtClean="0"/>
              <a:t> Neale Hurston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931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800" y="2971800"/>
            <a:ext cx="7543800" cy="3886200"/>
          </a:xfrm>
        </p:spPr>
        <p:txBody>
          <a:bodyPr/>
          <a:lstStyle/>
          <a:p>
            <a:r>
              <a:rPr lang="en-US" dirty="0" err="1"/>
              <a:t>Zora</a:t>
            </a:r>
            <a:r>
              <a:rPr lang="en-US" dirty="0"/>
              <a:t> Neale Hurston is considered one of the pre-eminent writers of twentieth-</a:t>
            </a:r>
            <a:r>
              <a:rPr lang="en-US" dirty="0" smtClean="0"/>
              <a:t>century </a:t>
            </a:r>
            <a:r>
              <a:rPr lang="en-US" dirty="0"/>
              <a:t>African-American </a:t>
            </a:r>
            <a:r>
              <a:rPr lang="en-US" dirty="0" smtClean="0"/>
              <a:t>literature.</a:t>
            </a:r>
          </a:p>
          <a:p>
            <a:r>
              <a:rPr lang="en-US" dirty="0" smtClean="0"/>
              <a:t>Hurston </a:t>
            </a:r>
            <a:r>
              <a:rPr lang="en-US" dirty="0"/>
              <a:t>was closely associated with the Harlem Renaissance and has influenced </a:t>
            </a:r>
            <a:r>
              <a:rPr lang="en-US" dirty="0" smtClean="0"/>
              <a:t>Many writers.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558800"/>
            <a:ext cx="28448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54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Dust Tracks on the Road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05000"/>
            <a:ext cx="7543800" cy="3886200"/>
          </a:xfrm>
        </p:spPr>
        <p:txBody>
          <a:bodyPr/>
          <a:lstStyle/>
          <a:p>
            <a:r>
              <a:rPr lang="en-US" dirty="0" smtClean="0"/>
              <a:t>Autobiography</a:t>
            </a:r>
          </a:p>
          <a:p>
            <a:r>
              <a:rPr lang="en-US" dirty="0" smtClean="0"/>
              <a:t>An account </a:t>
            </a:r>
            <a:r>
              <a:rPr lang="en-US" dirty="0"/>
              <a:t>of her rise from childhood poverty in the rural South to a prominent place among the leading artists and intellectuals of the Harlem Renaissance. </a:t>
            </a:r>
            <a:endParaRPr lang="en-US" dirty="0" smtClean="0"/>
          </a:p>
          <a:p>
            <a:r>
              <a:rPr lang="en-US" dirty="0"/>
              <a:t>B</a:t>
            </a:r>
            <a:r>
              <a:rPr lang="en-US" dirty="0" smtClean="0"/>
              <a:t>egins </a:t>
            </a:r>
            <a:r>
              <a:rPr lang="en-US" dirty="0"/>
              <a:t>with Hurston's childhood in the black community </a:t>
            </a:r>
            <a:r>
              <a:rPr lang="en-US" dirty="0" smtClean="0"/>
              <a:t>of Eatonville, Florida</a:t>
            </a:r>
          </a:p>
          <a:p>
            <a:r>
              <a:rPr lang="en-US" dirty="0"/>
              <a:t>C</a:t>
            </a:r>
            <a:r>
              <a:rPr lang="en-US" dirty="0" smtClean="0"/>
              <a:t>overs </a:t>
            </a:r>
            <a:r>
              <a:rPr lang="en-US" dirty="0"/>
              <a:t>her education </a:t>
            </a:r>
            <a:r>
              <a:rPr lang="en-US" dirty="0" smtClean="0"/>
              <a:t>at Howard University </a:t>
            </a:r>
          </a:p>
          <a:p>
            <a:r>
              <a:rPr lang="en-US" dirty="0"/>
              <a:t>C</a:t>
            </a:r>
            <a:r>
              <a:rPr lang="en-US" dirty="0" smtClean="0"/>
              <a:t>overs </a:t>
            </a:r>
            <a:r>
              <a:rPr lang="en-US" dirty="0"/>
              <a:t>her anthropological </a:t>
            </a:r>
            <a:r>
              <a:rPr lang="en-US" dirty="0" smtClean="0"/>
              <a:t>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306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Zora</a:t>
            </a:r>
            <a:r>
              <a:rPr lang="en-US" dirty="0"/>
              <a:t> Neale Hurston's father was the preacher and chief factotum of Eatonville, Fla., one of the few villages of, for, and by Negroes in the United States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He could flatten people to the floor either with his big fists or his hellfire eloquence.</a:t>
            </a:r>
          </a:p>
        </p:txBody>
      </p:sp>
    </p:spTree>
    <p:extLst>
      <p:ext uri="{BB962C8B-B14F-4D97-AF65-F5344CB8AC3E}">
        <p14:creationId xmlns:p14="http://schemas.microsoft.com/office/powerpoint/2010/main" val="1609015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Zora had a good deal of her father's violence and more of her tiny mother's sensitivity, intelligence, and determination. </a:t>
            </a:r>
          </a:p>
          <a:p>
            <a:r>
              <a:rPr lang="en-US" smtClean="0"/>
              <a:t>These got her through school, after a bitter struggle, then through Howard University and Barnard, and finally made her what she is, an outstanding anthropologist in the field of Negro folklore and other Negro cultures.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624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</a:t>
            </a:r>
            <a:r>
              <a:rPr lang="en-US" dirty="0" err="1"/>
              <a:t>Zora's</a:t>
            </a:r>
            <a:r>
              <a:rPr lang="en-US" dirty="0"/>
              <a:t> mother died her father married a fat shrew who wanted to make the social jump of being the preacher's wife.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stepmother was jealous of the children and drove them from home, one by one, including </a:t>
            </a:r>
            <a:r>
              <a:rPr lang="en-US" dirty="0" err="1"/>
              <a:t>Zora</a:t>
            </a:r>
            <a:r>
              <a:rPr lang="en-US" dirty="0"/>
              <a:t> who was still in her earliest teens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She puts herself through school and becomes a famous writer.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134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24</TotalTime>
  <Words>268</Words>
  <Application>Microsoft Macintosh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NewsPrint</vt:lpstr>
      <vt:lpstr>Dust Tracks  on a Road</vt:lpstr>
      <vt:lpstr>PowerPoint Presentation</vt:lpstr>
      <vt:lpstr>Dust Tracks on the Road</vt:lpstr>
      <vt:lpstr>PowerPoint Presentation</vt:lpstr>
      <vt:lpstr>PowerPoint Presentation</vt:lpstr>
      <vt:lpstr>PowerPoint Presentation</vt:lpstr>
    </vt:vector>
  </TitlesOfParts>
  <Company>Penn Trafford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Dust Tracks  on a Road</dc:title>
  <dc:creator>Sharon Spada</dc:creator>
  <cp:lastModifiedBy>Sharon Spada</cp:lastModifiedBy>
  <cp:revision>3</cp:revision>
  <dcterms:created xsi:type="dcterms:W3CDTF">2016-04-08T16:23:26Z</dcterms:created>
  <dcterms:modified xsi:type="dcterms:W3CDTF">2016-04-08T16:48:11Z</dcterms:modified>
</cp:coreProperties>
</file>